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62" d="100"/>
          <a:sy n="62" d="100"/>
        </p:scale>
        <p:origin x="173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17/07/2022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FEC5B832-6070-672E-7E7A-9F51DF6D98C3}"/>
              </a:ext>
            </a:extLst>
          </p:cNvPr>
          <p:cNvSpPr/>
          <p:nvPr/>
        </p:nvSpPr>
        <p:spPr>
          <a:xfrm>
            <a:off x="-1649673" y="1050908"/>
            <a:ext cx="16182430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687733" y="1851378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6604000" y="4150531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7843808" y="5825226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7973203" y="5665636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7843808" y="4627590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7973203" y="4575832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8247016" y="43751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6535" y="4611559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157517" y="4625053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6604001" y="4011968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8261184" y="3996620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8268970" y="4964773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908843" y="4422667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10195856" y="5825226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10342516" y="5632491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9939308" y="2382666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7723368" y="2382587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10097490" y="2113102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9022252" y="1030840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7797455" y="2078420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6705600" y="6204789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8816619" y="5700820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7797455" y="3996620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7792181" y="4640290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07" y="5166743"/>
                <a:ext cx="262443" cy="276999"/>
              </a:xfrm>
              <a:prstGeom prst="rect">
                <a:avLst/>
              </a:prstGeom>
              <a:blipFill>
                <a:blip r:embed="rId5"/>
                <a:stretch>
                  <a:fillRect l="-27273" t="-4545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07" y="4239643"/>
                <a:ext cx="358624" cy="300660"/>
              </a:xfrm>
              <a:prstGeom prst="rect">
                <a:avLst/>
              </a:prstGeom>
              <a:blipFill>
                <a:blip r:embed="rId6"/>
                <a:stretch>
                  <a:fillRect l="-2413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707" y="4709543"/>
                <a:ext cx="358303" cy="300660"/>
              </a:xfrm>
              <a:prstGeom prst="rect">
                <a:avLst/>
              </a:prstGeom>
              <a:blipFill>
                <a:blip r:embed="rId7"/>
                <a:stretch>
                  <a:fillRect l="-17241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0654033" y="2021371"/>
            <a:ext cx="745067" cy="480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11399100" y="183670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11385613" y="380379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11385613" y="4831080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11385613" y="53447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11385613" y="5858362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11385613" y="637200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11385613" y="431743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10807186" y="3988464"/>
            <a:ext cx="578427" cy="88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812621" y="4502105"/>
            <a:ext cx="2572992" cy="146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43888" y="4902620"/>
            <a:ext cx="1941725" cy="1131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92424" y="5529387"/>
            <a:ext cx="2193189" cy="286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654033" y="6031511"/>
            <a:ext cx="731580" cy="11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804671" y="6274152"/>
            <a:ext cx="580942" cy="28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1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914399" y="-204925"/>
            <a:ext cx="15206869" cy="72158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674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48D395B-047E-EAA4-19B9-FF7AB703A327}"/>
              </a:ext>
            </a:extLst>
          </p:cNvPr>
          <p:cNvSpPr/>
          <p:nvPr/>
        </p:nvSpPr>
        <p:spPr>
          <a:xfrm>
            <a:off x="-7603435" y="-938236"/>
            <a:ext cx="21058178" cy="8253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60425B03-51AB-DA32-AC57-8C8B5BC72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-7310689" y="-542235"/>
            <a:ext cx="7618354" cy="722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29C4591-6ADF-6E71-4975-B5A5B2BA1611}"/>
              </a:ext>
            </a:extLst>
          </p:cNvPr>
          <p:cNvGrpSpPr/>
          <p:nvPr/>
        </p:nvGrpSpPr>
        <p:grpSpPr>
          <a:xfrm>
            <a:off x="943924" y="-1320800"/>
            <a:ext cx="5744688" cy="8001001"/>
            <a:chOff x="3223656" y="-1143000"/>
            <a:chExt cx="5744688" cy="8001001"/>
          </a:xfrm>
          <a:effectLst>
            <a:outerShdw blurRad="355333" dist="10729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A16E0D5D-EEB5-6477-7CE1-5CFE02738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3223656" y="-1143000"/>
              <a:ext cx="5744688" cy="5209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9AB233D-C23D-2DB3-B0FE-82C6E5182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434" b="74905"/>
            <a:stretch/>
          </p:blipFill>
          <p:spPr>
            <a:xfrm>
              <a:off x="3223656" y="1"/>
              <a:ext cx="5744688" cy="172103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E485272-5280-45F0-7306-1D9DECB18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71" r="589" b="21903"/>
            <a:stretch/>
          </p:blipFill>
          <p:spPr>
            <a:xfrm>
              <a:off x="3223656" y="1463041"/>
              <a:ext cx="5744688" cy="5394960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2EF1BF6-F5BC-C74E-7CAB-2D49A2FB8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41" y="758227"/>
              <a:ext cx="3077171" cy="2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B1F7453-456A-3B44-1ECC-E7134666F672}"/>
                </a:ext>
              </a:extLst>
            </p:cNvPr>
            <p:cNvSpPr/>
            <p:nvPr/>
          </p:nvSpPr>
          <p:spPr>
            <a:xfrm>
              <a:off x="6716672" y="758227"/>
              <a:ext cx="2251671" cy="2307878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334F654-D0A4-37AF-6A93-062061F8FB47}"/>
              </a:ext>
            </a:extLst>
          </p:cNvPr>
          <p:cNvGrpSpPr/>
          <p:nvPr/>
        </p:nvGrpSpPr>
        <p:grpSpPr>
          <a:xfrm>
            <a:off x="7109339" y="-1275079"/>
            <a:ext cx="5675328" cy="7891779"/>
            <a:chOff x="7109339" y="-1275079"/>
            <a:chExt cx="5675328" cy="7891779"/>
          </a:xfrm>
          <a:effectLst>
            <a:outerShdw blurRad="378064" dist="60358" dir="2700000" sx="101333" sy="101333" algn="tl" rotWithShape="0">
              <a:prstClr val="black">
                <a:alpha val="15000"/>
              </a:prstClr>
            </a:outerShdw>
          </a:effectLst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3D6A3B-CC40-5327-02FD-0142879603CB}"/>
                </a:ext>
              </a:extLst>
            </p:cNvPr>
            <p:cNvGrpSpPr/>
            <p:nvPr/>
          </p:nvGrpSpPr>
          <p:grpSpPr>
            <a:xfrm>
              <a:off x="7109339" y="-1275079"/>
              <a:ext cx="5675328" cy="7891779"/>
              <a:chOff x="7109339" y="-1275079"/>
              <a:chExt cx="5675328" cy="7891779"/>
            </a:xfrm>
          </p:grpSpPr>
          <p:pic>
            <p:nvPicPr>
              <p:cNvPr id="13" name="Picture 4" descr="Chrome Browser Vector Art, Icons, and Graphics for Free Download">
                <a:extLst>
                  <a:ext uri="{FF2B5EF4-FFF2-40B4-BE49-F238E27FC236}">
                    <a16:creationId xmlns:a16="http://schemas.microsoft.com/office/drawing/2014/main" id="{3892EF90-FBE3-67B8-FE76-6CC1B5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72" r="11615"/>
              <a:stretch/>
            </p:blipFill>
            <p:spPr bwMode="auto">
              <a:xfrm>
                <a:off x="7109339" y="-1275079"/>
                <a:ext cx="5675328" cy="5209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EC77C156-E3CC-1FC7-2F92-37F0794DA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8" r="1208" b="1955"/>
              <a:stretch/>
            </p:blipFill>
            <p:spPr>
              <a:xfrm>
                <a:off x="7137400" y="-107223"/>
                <a:ext cx="5647267" cy="6723923"/>
              </a:xfrm>
              <a:prstGeom prst="rect">
                <a:avLst/>
              </a:prstGeom>
            </p:spPr>
          </p:pic>
        </p:grp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65CF639-E340-463C-1ABA-AD8E1096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339" y="2032000"/>
              <a:ext cx="5039069" cy="42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Breitbild</PresentationFormat>
  <Paragraphs>52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4</cp:revision>
  <dcterms:created xsi:type="dcterms:W3CDTF">2022-06-07T21:20:11Z</dcterms:created>
  <dcterms:modified xsi:type="dcterms:W3CDTF">2022-07-17T21:34:33Z</dcterms:modified>
</cp:coreProperties>
</file>